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</p:sldIdLst>
  <p:sldSz cx="9144000" cy="5143500" type="screen16x9"/>
  <p:notesSz cx="6858000" cy="9144000"/>
  <p:embeddedFontLst>
    <p:embeddedFont>
      <p:font typeface="Raleway Thin" panose="02020500000000000000" charset="0"/>
      <p:regular r:id="rId11"/>
      <p:bold r:id="rId12"/>
      <p:italic r:id="rId13"/>
      <p:boldItalic r:id="rId14"/>
    </p:embeddedFont>
    <p:embeddedFont>
      <p:font typeface="繁體" panose="020B0509020204020204" pitchFamily="49" charset="-120"/>
      <p:regular r:id="rId15"/>
    </p:embeddedFont>
    <p:embeddedFont>
      <p:font typeface="繁體(P)" panose="020B0500020204020204" pitchFamily="34" charset="-120"/>
      <p:regular r:id="rId16"/>
    </p:embeddedFont>
    <p:embeddedFont>
      <p:font typeface="Barlow Light" panose="02020500000000000000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avi>
</file>

<file path=ppt/media/media2.avi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8214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6677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654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8138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471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584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2265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繁體" panose="020B0509020204020204" pitchFamily="49" charset="-120"/>
                <a:ea typeface="繁體" panose="020B0509020204020204" pitchFamily="49" charset="-120"/>
              </a:rPr>
              <a:t>羽球專題報告</a:t>
            </a:r>
            <a:endParaRPr dirty="0">
              <a:latin typeface="繁體" panose="020B0509020204020204" pitchFamily="49" charset="-120"/>
              <a:ea typeface="繁體" panose="020B0509020204020204" pitchFamily="49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8044070" y="4711148"/>
            <a:ext cx="861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9</a:t>
            </a:r>
            <a:r>
              <a:rPr lang="en-US" altLang="zh-TW" dirty="0" smtClean="0"/>
              <a:t>/30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修正偵測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2" name="文字方塊 1"/>
          <p:cNvSpPr txBox="1"/>
          <p:nvPr/>
        </p:nvSpPr>
        <p:spPr>
          <a:xfrm>
            <a:off x="642732" y="1623391"/>
            <a:ext cx="6672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針對未偵測到人物時，羽球位置的偵測</a:t>
            </a:r>
            <a:endParaRPr lang="zh-TW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58539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u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573" y="1400175"/>
            <a:ext cx="6513443" cy="3663812"/>
          </a:xfrm>
          <a:prstGeom prst="rect">
            <a:avLst/>
          </a:prstGeom>
        </p:spPr>
      </p:pic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修正偵測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2" name="文字方塊 1"/>
          <p:cNvSpPr txBox="1"/>
          <p:nvPr/>
        </p:nvSpPr>
        <p:spPr>
          <a:xfrm>
            <a:off x="752060" y="1341673"/>
            <a:ext cx="6672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solidFill>
                  <a:srgbClr val="FF0000"/>
                </a:solidFill>
              </a:rPr>
              <a:t>修正前</a:t>
            </a:r>
            <a:endParaRPr lang="zh-TW" altLang="en-US" sz="1800" b="1" dirty="0">
              <a:solidFill>
                <a:srgbClr val="FF0000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088294" y="1320661"/>
            <a:ext cx="3331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solidFill>
                  <a:srgbClr val="FF0000"/>
                </a:solidFill>
              </a:rPr>
              <a:t>修正後</a:t>
            </a:r>
            <a:endParaRPr lang="zh-TW" altLang="en-US" sz="1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1963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修正偵測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2" name="文字方塊 1"/>
          <p:cNvSpPr txBox="1"/>
          <p:nvPr/>
        </p:nvSpPr>
        <p:spPr>
          <a:xfrm>
            <a:off x="642732" y="1547351"/>
            <a:ext cx="6672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針對</a:t>
            </a:r>
            <a:r>
              <a:rPr lang="zh-TW" altLang="en-US" sz="1800" b="1" dirty="0"/>
              <a:t>超出人物框的</a:t>
            </a:r>
            <a:r>
              <a:rPr lang="zh-TW" altLang="en-US" sz="1800" b="1" dirty="0" smtClean="0"/>
              <a:t>偵測修正</a:t>
            </a:r>
            <a:endParaRPr lang="zh-TW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66738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u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3760" y="1341673"/>
            <a:ext cx="6612835" cy="3719720"/>
          </a:xfrm>
          <a:prstGeom prst="rect">
            <a:avLst/>
          </a:prstGeom>
        </p:spPr>
      </p:pic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修正偵測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076255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2" name="文字方塊 1"/>
          <p:cNvSpPr txBox="1"/>
          <p:nvPr/>
        </p:nvSpPr>
        <p:spPr>
          <a:xfrm>
            <a:off x="752060" y="1341673"/>
            <a:ext cx="6672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solidFill>
                  <a:srgbClr val="FF0000"/>
                </a:solidFill>
              </a:rPr>
              <a:t>修正前</a:t>
            </a:r>
            <a:endParaRPr lang="zh-TW" altLang="en-US" sz="1800" b="1" dirty="0">
              <a:solidFill>
                <a:srgbClr val="FF0000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088294" y="1320661"/>
            <a:ext cx="3331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solidFill>
                  <a:srgbClr val="FF0000"/>
                </a:solidFill>
              </a:rPr>
              <a:t>修正後</a:t>
            </a:r>
            <a:endParaRPr lang="zh-TW" altLang="en-US" sz="1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0282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尚未解決的偵測問題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2" name="文字方塊 1"/>
          <p:cNvSpPr txBox="1"/>
          <p:nvPr/>
        </p:nvSpPr>
        <p:spPr>
          <a:xfrm>
            <a:off x="642732" y="1547351"/>
            <a:ext cx="6672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當羽球速度過快的時候，使用兩個影像差會出先兩個偵測</a:t>
            </a:r>
            <a:endParaRPr lang="zh-TW" altLang="en-US" sz="1800" b="1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918" y="1901416"/>
            <a:ext cx="4531753" cy="299057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15" y="1908313"/>
            <a:ext cx="4031668" cy="295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73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尚未解決的偵測問題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063926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2" name="文字方塊 1"/>
          <p:cNvSpPr txBox="1"/>
          <p:nvPr/>
        </p:nvSpPr>
        <p:spPr>
          <a:xfrm>
            <a:off x="642732" y="1547351"/>
            <a:ext cx="6672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可以拍攝一張無人的空場地當作影像差的原圖片，就不會有前後兩張羽球的問題</a:t>
            </a:r>
            <a:endParaRPr lang="zh-TW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33067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輸出位置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063926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2" name="文字方塊 1"/>
          <p:cNvSpPr txBox="1"/>
          <p:nvPr/>
        </p:nvSpPr>
        <p:spPr>
          <a:xfrm>
            <a:off x="642732" y="1547351"/>
            <a:ext cx="6672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由左至右三個欄位分別是當前幀數，人物左上</a:t>
            </a:r>
            <a:r>
              <a:rPr lang="en-US" altLang="zh-TW" sz="1800" b="1" dirty="0" err="1" smtClean="0"/>
              <a:t>xy</a:t>
            </a:r>
            <a:r>
              <a:rPr lang="zh-TW" altLang="en-US" sz="1800" b="1" dirty="0"/>
              <a:t>，</a:t>
            </a:r>
            <a:r>
              <a:rPr lang="zh-TW" altLang="en-US" sz="1800" b="1" dirty="0" smtClean="0"/>
              <a:t>羽球左上</a:t>
            </a:r>
            <a:r>
              <a:rPr lang="en-US" altLang="zh-TW" sz="1800" b="1" dirty="0" err="1" smtClean="0"/>
              <a:t>xy</a:t>
            </a:r>
            <a:endParaRPr lang="zh-TW" altLang="en-US" sz="1800" b="1" dirty="0"/>
          </a:p>
        </p:txBody>
      </p:sp>
      <p:pic>
        <p:nvPicPr>
          <p:cNvPr id="3" name="2022-09-30 19-56-1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300"/>
                </p14:media>
              </p:ext>
            </p:extLst>
          </p:nvPr>
        </p:nvPicPr>
        <p:blipFill rotWithShape="1">
          <a:blip r:embed="rId5"/>
          <a:srcRect t="5067" b="3940"/>
          <a:stretch/>
        </p:blipFill>
        <p:spPr>
          <a:xfrm>
            <a:off x="1205948" y="1981200"/>
            <a:ext cx="5575391" cy="285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176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3321</TotalTime>
  <Words>115</Words>
  <Application>Microsoft Office PowerPoint</Application>
  <PresentationFormat>如螢幕大小 (16:9)</PresentationFormat>
  <Paragraphs>18</Paragraphs>
  <Slides>8</Slides>
  <Notes>8</Notes>
  <HiddenSlides>0</HiddenSlides>
  <MMClips>3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Raleway Thin</vt:lpstr>
      <vt:lpstr>繁體</vt:lpstr>
      <vt:lpstr>Arial</vt:lpstr>
      <vt:lpstr>繁體(P)</vt:lpstr>
      <vt:lpstr>Barlow Light</vt:lpstr>
      <vt:lpstr>Wingdings</vt:lpstr>
      <vt:lpstr>Gaoler template</vt:lpstr>
      <vt:lpstr>羽球專題報告</vt:lpstr>
      <vt:lpstr>修正偵測</vt:lpstr>
      <vt:lpstr>修正偵測</vt:lpstr>
      <vt:lpstr>修正偵測</vt:lpstr>
      <vt:lpstr>修正偵測</vt:lpstr>
      <vt:lpstr>尚未解決的偵測問題</vt:lpstr>
      <vt:lpstr>尚未解決的偵測問題</vt:lpstr>
      <vt:lpstr>輸出位置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羽球專題報告</dc:title>
  <cp:lastModifiedBy>a1301145@gmail.com</cp:lastModifiedBy>
  <cp:revision>83</cp:revision>
  <dcterms:modified xsi:type="dcterms:W3CDTF">2022-09-30T12:00:02Z</dcterms:modified>
</cp:coreProperties>
</file>